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95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7E0"/>
    <a:srgbClr val="EEEEEE"/>
    <a:srgbClr val="991513"/>
    <a:srgbClr val="7C13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432" y="51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69014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7A06E6-2367-4D22-837E-380562724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5827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B661F7-90DD-4BEE-9666-8411877D4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8200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id="{2801BBBD-958E-4985-91A6-C170D09C3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7737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BF7B83-9EE4-49B4-8519-8C3D6C879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4883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A35EF97-DBB0-4E3E-B98B-EDD6420CC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7495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970C78-F658-4C29-A3EC-6E7A2C751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319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83B33EC-8644-4B6D-B129-9464C37A4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043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30F895-30C6-4BBE-A527-B2C3AF5E2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115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EFD7D-FF86-4CD6-8EE2-9D09186C5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3470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423ACDE-1FD6-4992-B50A-AD3306435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6685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A7994A74-295C-4188-B5ED-E7A232F0C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9262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om&#10;&#10;Description automatically generated">
            <a:extLst>
              <a:ext uri="{FF2B5EF4-FFF2-40B4-BE49-F238E27FC236}">
                <a16:creationId xmlns:a16="http://schemas.microsoft.com/office/drawing/2014/main" id="{7844C83E-1F87-4A96-8330-AAE5DB227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7938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1A5C07-8BE2-4E95-9D6E-42644F6BA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0797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DFD52CB-BCAE-45AC-812B-14842CD09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8630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72E3D0-57FB-4847-96F3-76DA07273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9400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&#10;&#10;Description automatically generated">
            <a:extLst>
              <a:ext uri="{FF2B5EF4-FFF2-40B4-BE49-F238E27FC236}">
                <a16:creationId xmlns:a16="http://schemas.microsoft.com/office/drawing/2014/main" id="{9E927CDE-3283-416E-A40B-0E176B778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855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4068F11-7369-47B2-8FF3-A0965E426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8998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E8CA14-000B-4353-9614-E8CD63265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ACCDE7-EB84-4808-91C0-AF0663CE610D}"/>
              </a:ext>
            </a:extLst>
          </p:cNvPr>
          <p:cNvSpPr txBox="1"/>
          <p:nvPr/>
        </p:nvSpPr>
        <p:spPr>
          <a:xfrm>
            <a:off x="7326217" y="5650454"/>
            <a:ext cx="9463489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Insert Video Here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8538862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FB06910-064A-4C1F-B76D-556D8CAAC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6107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CB02224-30F4-4125-AB8A-451F6DB96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3332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642A69EE-C517-4C5F-8282-479824C57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019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B4674301-AA0C-4198-A7DF-A82057A62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826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BF48BE-3B6A-4F48-BAA0-EEC7B7A89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6222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5FF6F3-D0DF-4233-A6F3-97B978BCB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761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7485B7E-0D56-4D4F-ABBC-239F9D650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413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77F80-9065-47C1-9A22-A0416781E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2471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AE059E-E47C-40C7-8D08-F052246E6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5730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</Words>
  <Application>Microsoft Office PowerPoint</Application>
  <PresentationFormat>Custom</PresentationFormat>
  <Paragraphs>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Yvette Montero Salvatico</dc:creator>
  <cp:lastModifiedBy>Clem Bezold</cp:lastModifiedBy>
  <cp:revision>14</cp:revision>
  <dcterms:created xsi:type="dcterms:W3CDTF">2019-07-24T14:17:06Z</dcterms:created>
  <dcterms:modified xsi:type="dcterms:W3CDTF">2019-08-01T04:15:39Z</dcterms:modified>
</cp:coreProperties>
</file>